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5390" autoAdjust="0"/>
  </p:normalViewPr>
  <p:slideViewPr>
    <p:cSldViewPr>
      <p:cViewPr varScale="1">
        <p:scale>
          <a:sx n="100" d="100"/>
          <a:sy n="100" d="100"/>
        </p:scale>
        <p:origin x="72" y="264"/>
      </p:cViewPr>
      <p:guideLst>
        <p:guide orient="horz" pos="2159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4.png"  /><Relationship Id="rId11" Type="http://schemas.openxmlformats.org/officeDocument/2006/relationships/image" Target="../media/image49.png"  /><Relationship Id="rId12" Type="http://schemas.openxmlformats.org/officeDocument/2006/relationships/image" Target="../media/image65.png"  /><Relationship Id="rId13" Type="http://schemas.openxmlformats.org/officeDocument/2006/relationships/image" Target="../media/image79.png"  /><Relationship Id="rId14" Type="http://schemas.openxmlformats.org/officeDocument/2006/relationships/image" Target="../media/image80.png"  /><Relationship Id="rId15" Type="http://schemas.openxmlformats.org/officeDocument/2006/relationships/image" Target="../media/image81.png"  /><Relationship Id="rId16" Type="http://schemas.openxmlformats.org/officeDocument/2006/relationships/image" Target="../media/image74.png"  /><Relationship Id="rId17" Type="http://schemas.openxmlformats.org/officeDocument/2006/relationships/image" Target="../media/image82.png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38.png"  /><Relationship Id="rId5" Type="http://schemas.openxmlformats.org/officeDocument/2006/relationships/image" Target="../media/image58.png"  /><Relationship Id="rId6" Type="http://schemas.openxmlformats.org/officeDocument/2006/relationships/image" Target="../media/image54.png"  /><Relationship Id="rId7" Type="http://schemas.openxmlformats.org/officeDocument/2006/relationships/image" Target="../media/image57.png"  /><Relationship Id="rId8" Type="http://schemas.openxmlformats.org/officeDocument/2006/relationships/image" Target="../media/image62.png"  /><Relationship Id="rId9" Type="http://schemas.openxmlformats.org/officeDocument/2006/relationships/image" Target="../media/image5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3.png"  /><Relationship Id="rId11" Type="http://schemas.openxmlformats.org/officeDocument/2006/relationships/image" Target="../media/image94.png"  /><Relationship Id="rId12" Type="http://schemas.openxmlformats.org/officeDocument/2006/relationships/image" Target="../media/image95.png"  /><Relationship Id="rId13" Type="http://schemas.openxmlformats.org/officeDocument/2006/relationships/image" Target="../media/image96.png"  /><Relationship Id="rId14" Type="http://schemas.openxmlformats.org/officeDocument/2006/relationships/image" Target="../media/image97.png"  /><Relationship Id="rId15" Type="http://schemas.openxmlformats.org/officeDocument/2006/relationships/image" Target="../media/image98.png"  /><Relationship Id="rId16" Type="http://schemas.openxmlformats.org/officeDocument/2006/relationships/image" Target="../media/image99.png"  /><Relationship Id="rId17" Type="http://schemas.openxmlformats.org/officeDocument/2006/relationships/image" Target="../media/image100.png"  /><Relationship Id="rId18" Type="http://schemas.openxmlformats.org/officeDocument/2006/relationships/image" Target="../media/image101.png"  /><Relationship Id="rId19" Type="http://schemas.openxmlformats.org/officeDocument/2006/relationships/image" Target="../media/image102.png"  /><Relationship Id="rId2" Type="http://schemas.openxmlformats.org/officeDocument/2006/relationships/image" Target="../media/image85.png"  /><Relationship Id="rId20" Type="http://schemas.openxmlformats.org/officeDocument/2006/relationships/image" Target="../media/image103.png"  /><Relationship Id="rId21" Type="http://schemas.openxmlformats.org/officeDocument/2006/relationships/image" Target="../media/image104.png"  /><Relationship Id="rId22" Type="http://schemas.openxmlformats.org/officeDocument/2006/relationships/image" Target="../media/image105.png"  /><Relationship Id="rId23" Type="http://schemas.openxmlformats.org/officeDocument/2006/relationships/image" Target="../media/image106.png"  /><Relationship Id="rId24" Type="http://schemas.openxmlformats.org/officeDocument/2006/relationships/image" Target="../media/image107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Relationship Id="rId8" Type="http://schemas.openxmlformats.org/officeDocument/2006/relationships/image" Target="../media/image91.png"  /><Relationship Id="rId9" Type="http://schemas.openxmlformats.org/officeDocument/2006/relationships/image" Target="../media/image9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1.png"  /><Relationship Id="rId11" Type="http://schemas.openxmlformats.org/officeDocument/2006/relationships/image" Target="../media/image112.png"  /><Relationship Id="rId12" Type="http://schemas.openxmlformats.org/officeDocument/2006/relationships/image" Target="../media/image113.png"  /><Relationship Id="rId13" Type="http://schemas.openxmlformats.org/officeDocument/2006/relationships/image" Target="../media/image114.png"  /><Relationship Id="rId14" Type="http://schemas.openxmlformats.org/officeDocument/2006/relationships/image" Target="../media/image115.png"  /><Relationship Id="rId15" Type="http://schemas.openxmlformats.org/officeDocument/2006/relationships/image" Target="../media/image116.png"  /><Relationship Id="rId16" Type="http://schemas.openxmlformats.org/officeDocument/2006/relationships/image" Target="../media/image117.png"  /><Relationship Id="rId17" Type="http://schemas.openxmlformats.org/officeDocument/2006/relationships/image" Target="../media/image118.png"  /><Relationship Id="rId18" Type="http://schemas.openxmlformats.org/officeDocument/2006/relationships/image" Target="../media/image119.png"  /><Relationship Id="rId19" Type="http://schemas.openxmlformats.org/officeDocument/2006/relationships/image" Target="../media/image120.png"  /><Relationship Id="rId2" Type="http://schemas.openxmlformats.org/officeDocument/2006/relationships/image" Target="../media/image85.png"  /><Relationship Id="rId20" Type="http://schemas.openxmlformats.org/officeDocument/2006/relationships/image" Target="../media/image121.png"  /><Relationship Id="rId21" Type="http://schemas.openxmlformats.org/officeDocument/2006/relationships/image" Target="../media/image122.png"  /><Relationship Id="rId3" Type="http://schemas.openxmlformats.org/officeDocument/2006/relationships/image" Target="../media/image86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108.png"  /><Relationship Id="rId7" Type="http://schemas.openxmlformats.org/officeDocument/2006/relationships/image" Target="../media/image99.png"  /><Relationship Id="rId8" Type="http://schemas.openxmlformats.org/officeDocument/2006/relationships/image" Target="../media/image109.png"  /><Relationship Id="rId9" Type="http://schemas.openxmlformats.org/officeDocument/2006/relationships/image" Target="../media/image11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6.png"  /><Relationship Id="rId11" Type="http://schemas.openxmlformats.org/officeDocument/2006/relationships/image" Target="../media/image127.png"  /><Relationship Id="rId12" Type="http://schemas.openxmlformats.org/officeDocument/2006/relationships/image" Target="../media/image128.png"  /><Relationship Id="rId13" Type="http://schemas.openxmlformats.org/officeDocument/2006/relationships/image" Target="../media/image129.png"  /><Relationship Id="rId14" Type="http://schemas.openxmlformats.org/officeDocument/2006/relationships/image" Target="../media/image130.png"  /><Relationship Id="rId15" Type="http://schemas.openxmlformats.org/officeDocument/2006/relationships/image" Target="../media/image131.png"  /><Relationship Id="rId16" Type="http://schemas.openxmlformats.org/officeDocument/2006/relationships/image" Target="../media/image132.png"  /><Relationship Id="rId17" Type="http://schemas.openxmlformats.org/officeDocument/2006/relationships/image" Target="../media/image133.png"  /><Relationship Id="rId18" Type="http://schemas.openxmlformats.org/officeDocument/2006/relationships/image" Target="../media/image134.png"  /><Relationship Id="rId19" Type="http://schemas.openxmlformats.org/officeDocument/2006/relationships/image" Target="../media/image135.png"  /><Relationship Id="rId2" Type="http://schemas.openxmlformats.org/officeDocument/2006/relationships/image" Target="../media/image89.png"  /><Relationship Id="rId20" Type="http://schemas.openxmlformats.org/officeDocument/2006/relationships/image" Target="../media/image136.png"  /><Relationship Id="rId21" Type="http://schemas.openxmlformats.org/officeDocument/2006/relationships/image" Target="../media/image137.png"  /><Relationship Id="rId22" Type="http://schemas.openxmlformats.org/officeDocument/2006/relationships/image" Target="../media/image138.png"  /><Relationship Id="rId23" Type="http://schemas.openxmlformats.org/officeDocument/2006/relationships/image" Target="../media/image139.png"  /><Relationship Id="rId24" Type="http://schemas.openxmlformats.org/officeDocument/2006/relationships/image" Target="../media/image140.png"  /><Relationship Id="rId25" Type="http://schemas.openxmlformats.org/officeDocument/2006/relationships/image" Target="../media/image141.png"  /><Relationship Id="rId26" Type="http://schemas.openxmlformats.org/officeDocument/2006/relationships/image" Target="../media/image142.png"  /><Relationship Id="rId27" Type="http://schemas.openxmlformats.org/officeDocument/2006/relationships/image" Target="../media/image143.png"  /><Relationship Id="rId28" Type="http://schemas.openxmlformats.org/officeDocument/2006/relationships/image" Target="../media/image144.png"  /><Relationship Id="rId29" Type="http://schemas.openxmlformats.org/officeDocument/2006/relationships/image" Target="../media/image145.png"  /><Relationship Id="rId3" Type="http://schemas.openxmlformats.org/officeDocument/2006/relationships/image" Target="../media/image90.png"  /><Relationship Id="rId30" Type="http://schemas.openxmlformats.org/officeDocument/2006/relationships/image" Target="../media/image146.png"  /><Relationship Id="rId4" Type="http://schemas.openxmlformats.org/officeDocument/2006/relationships/image" Target="../media/image99.png"  /><Relationship Id="rId5" Type="http://schemas.openxmlformats.org/officeDocument/2006/relationships/image" Target="../media/image123.png"  /><Relationship Id="rId6" Type="http://schemas.openxmlformats.org/officeDocument/2006/relationships/image" Target="../media/image124.png"  /><Relationship Id="rId7" Type="http://schemas.openxmlformats.org/officeDocument/2006/relationships/image" Target="../media/image104.png"  /><Relationship Id="rId8" Type="http://schemas.openxmlformats.org/officeDocument/2006/relationships/image" Target="../media/image105.png"  /><Relationship Id="rId9" Type="http://schemas.openxmlformats.org/officeDocument/2006/relationships/image" Target="../media/image1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3.png"  /><Relationship Id="rId11" Type="http://schemas.openxmlformats.org/officeDocument/2006/relationships/image" Target="../media/image107.png"  /><Relationship Id="rId12" Type="http://schemas.openxmlformats.org/officeDocument/2006/relationships/image" Target="../media/image154.png"  /><Relationship Id="rId13" Type="http://schemas.openxmlformats.org/officeDocument/2006/relationships/image" Target="../media/image155.png"  /><Relationship Id="rId14" Type="http://schemas.openxmlformats.org/officeDocument/2006/relationships/image" Target="../media/image156.png"  /><Relationship Id="rId15" Type="http://schemas.openxmlformats.org/officeDocument/2006/relationships/image" Target="../media/image96.png"  /><Relationship Id="rId16" Type="http://schemas.openxmlformats.org/officeDocument/2006/relationships/image" Target="../media/image157.png"  /><Relationship Id="rId17" Type="http://schemas.openxmlformats.org/officeDocument/2006/relationships/image" Target="../media/image97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Relationship Id="rId8" Type="http://schemas.openxmlformats.org/officeDocument/2006/relationships/image" Target="../media/image151.png"  /><Relationship Id="rId9" Type="http://schemas.openxmlformats.org/officeDocument/2006/relationships/image" Target="../media/image15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8.png"  /><Relationship Id="rId8" Type="http://schemas.openxmlformats.org/officeDocument/2006/relationships/image" Target="../media/image159.png"  /><Relationship Id="rId9" Type="http://schemas.openxmlformats.org/officeDocument/2006/relationships/image" Target="../media/image16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6.png"  /><Relationship Id="rId11" Type="http://schemas.openxmlformats.org/officeDocument/2006/relationships/image" Target="../media/image167.png"  /><Relationship Id="rId12" Type="http://schemas.openxmlformats.org/officeDocument/2006/relationships/image" Target="../media/image168.png"  /><Relationship Id="rId13" Type="http://schemas.openxmlformats.org/officeDocument/2006/relationships/image" Target="../media/image169.png"  /><Relationship Id="rId14" Type="http://schemas.openxmlformats.org/officeDocument/2006/relationships/image" Target="../media/image170.png"  /><Relationship Id="rId15" Type="http://schemas.openxmlformats.org/officeDocument/2006/relationships/image" Target="../media/image171.png"  /><Relationship Id="rId16" Type="http://schemas.openxmlformats.org/officeDocument/2006/relationships/image" Target="../media/image172.png"  /><Relationship Id="rId17" Type="http://schemas.openxmlformats.org/officeDocument/2006/relationships/image" Target="../media/image173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147.png"  /><Relationship Id="rId5" Type="http://schemas.openxmlformats.org/officeDocument/2006/relationships/image" Target="../media/image161.png"  /><Relationship Id="rId6" Type="http://schemas.openxmlformats.org/officeDocument/2006/relationships/image" Target="../media/image162.png"  /><Relationship Id="rId7" Type="http://schemas.openxmlformats.org/officeDocument/2006/relationships/image" Target="../media/image163.png"  /><Relationship Id="rId8" Type="http://schemas.openxmlformats.org/officeDocument/2006/relationships/image" Target="../media/image164.png"  /><Relationship Id="rId9" Type="http://schemas.openxmlformats.org/officeDocument/2006/relationships/image" Target="../media/image16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147.png"  /><Relationship Id="rId5" Type="http://schemas.openxmlformats.org/officeDocument/2006/relationships/image" Target="../media/image174.png"  /><Relationship Id="rId6" Type="http://schemas.openxmlformats.org/officeDocument/2006/relationships/image" Target="../media/image175.png"  /><Relationship Id="rId7" Type="http://schemas.openxmlformats.org/officeDocument/2006/relationships/image" Target="../media/image176.png"  /><Relationship Id="rId8" Type="http://schemas.openxmlformats.org/officeDocument/2006/relationships/image" Target="../media/image17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3.png"  /><Relationship Id="rId11" Type="http://schemas.openxmlformats.org/officeDocument/2006/relationships/image" Target="../media/image184.png"  /><Relationship Id="rId12" Type="http://schemas.openxmlformats.org/officeDocument/2006/relationships/image" Target="../media/image154.png"  /><Relationship Id="rId13" Type="http://schemas.openxmlformats.org/officeDocument/2006/relationships/image" Target="../media/image155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178.png"  /><Relationship Id="rId5" Type="http://schemas.openxmlformats.org/officeDocument/2006/relationships/image" Target="../media/image179.png"  /><Relationship Id="rId6" Type="http://schemas.openxmlformats.org/officeDocument/2006/relationships/image" Target="../media/image180.png"  /><Relationship Id="rId7" Type="http://schemas.openxmlformats.org/officeDocument/2006/relationships/image" Target="../media/image181.png"  /><Relationship Id="rId8" Type="http://schemas.openxmlformats.org/officeDocument/2006/relationships/image" Target="../media/image182.png"  /><Relationship Id="rId9" Type="http://schemas.openxmlformats.org/officeDocument/2006/relationships/image" Target="../media/image10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8.png"  /><Relationship Id="rId11" Type="http://schemas.openxmlformats.org/officeDocument/2006/relationships/image" Target="../media/image189.png"  /><Relationship Id="rId12" Type="http://schemas.openxmlformats.org/officeDocument/2006/relationships/image" Target="../media/image190.png"  /><Relationship Id="rId13" Type="http://schemas.openxmlformats.org/officeDocument/2006/relationships/image" Target="../media/image191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178.png"  /><Relationship Id="rId5" Type="http://schemas.openxmlformats.org/officeDocument/2006/relationships/image" Target="../media/image181.png"  /><Relationship Id="rId6" Type="http://schemas.openxmlformats.org/officeDocument/2006/relationships/image" Target="../media/image182.png"  /><Relationship Id="rId7" Type="http://schemas.openxmlformats.org/officeDocument/2006/relationships/image" Target="../media/image185.png"  /><Relationship Id="rId8" Type="http://schemas.openxmlformats.org/officeDocument/2006/relationships/image" Target="../media/image186.png"  /><Relationship Id="rId9" Type="http://schemas.openxmlformats.org/officeDocument/2006/relationships/image" Target="../media/image18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7.png"  /><Relationship Id="rId11" Type="http://schemas.openxmlformats.org/officeDocument/2006/relationships/image" Target="../media/image198.png"  /><Relationship Id="rId12" Type="http://schemas.openxmlformats.org/officeDocument/2006/relationships/image" Target="../media/image199.png"  /><Relationship Id="rId13" Type="http://schemas.openxmlformats.org/officeDocument/2006/relationships/image" Target="../media/image200.png"  /><Relationship Id="rId14" Type="http://schemas.openxmlformats.org/officeDocument/2006/relationships/image" Target="../media/image201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178.png"  /><Relationship Id="rId5" Type="http://schemas.openxmlformats.org/officeDocument/2006/relationships/image" Target="../media/image192.png"  /><Relationship Id="rId6" Type="http://schemas.openxmlformats.org/officeDocument/2006/relationships/image" Target="../media/image193.png"  /><Relationship Id="rId7" Type="http://schemas.openxmlformats.org/officeDocument/2006/relationships/image" Target="../media/image194.png"  /><Relationship Id="rId8" Type="http://schemas.openxmlformats.org/officeDocument/2006/relationships/image" Target="../media/image195.png"  /><Relationship Id="rId9" Type="http://schemas.openxmlformats.org/officeDocument/2006/relationships/image" Target="../media/image19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0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178.png"  /><Relationship Id="rId5" Type="http://schemas.openxmlformats.org/officeDocument/2006/relationships/image" Target="../media/image202.png"  /><Relationship Id="rId6" Type="http://schemas.openxmlformats.org/officeDocument/2006/relationships/image" Target="../media/image203.png"  /><Relationship Id="rId7" Type="http://schemas.openxmlformats.org/officeDocument/2006/relationships/image" Target="../media/image204.png"  /><Relationship Id="rId8" Type="http://schemas.openxmlformats.org/officeDocument/2006/relationships/image" Target="../media/image205.png"  /><Relationship Id="rId9" Type="http://schemas.openxmlformats.org/officeDocument/2006/relationships/image" Target="../media/image17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06.png"  /><Relationship Id="rId4" Type="http://schemas.openxmlformats.org/officeDocument/2006/relationships/image" Target="../media/image20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8.png"  /><Relationship Id="rId3" Type="http://schemas.openxmlformats.org/officeDocument/2006/relationships/image" Target="../media/image209.png"  /><Relationship Id="rId4" Type="http://schemas.openxmlformats.org/officeDocument/2006/relationships/image" Target="../media/image21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11.png"  /><Relationship Id="rId4" Type="http://schemas.openxmlformats.org/officeDocument/2006/relationships/image" Target="../media/image21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21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8.png"  /><Relationship Id="rId13" Type="http://schemas.openxmlformats.org/officeDocument/2006/relationships/image" Target="../media/image39.png"  /><Relationship Id="rId14" Type="http://schemas.openxmlformats.org/officeDocument/2006/relationships/image" Target="../media/image40.png"  /><Relationship Id="rId15" Type="http://schemas.openxmlformats.org/officeDocument/2006/relationships/image" Target="../media/image41.png"  /><Relationship Id="rId16" Type="http://schemas.openxmlformats.org/officeDocument/2006/relationships/image" Target="../media/image42.png"  /><Relationship Id="rId17" Type="http://schemas.openxmlformats.org/officeDocument/2006/relationships/image" Target="../media/image43.png"  /><Relationship Id="rId18" Type="http://schemas.openxmlformats.org/officeDocument/2006/relationships/image" Target="../media/image44.png"  /><Relationship Id="rId19" Type="http://schemas.openxmlformats.org/officeDocument/2006/relationships/image" Target="../media/image45.png"  /><Relationship Id="rId2" Type="http://schemas.openxmlformats.org/officeDocument/2006/relationships/image" Target="../media/image28.png"  /><Relationship Id="rId20" Type="http://schemas.openxmlformats.org/officeDocument/2006/relationships/image" Target="../media/image46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57.png"  /><Relationship Id="rId13" Type="http://schemas.openxmlformats.org/officeDocument/2006/relationships/image" Target="../media/image36.png"  /><Relationship Id="rId14" Type="http://schemas.openxmlformats.org/officeDocument/2006/relationships/image" Target="../media/image37.png"  /><Relationship Id="rId15" Type="http://schemas.openxmlformats.org/officeDocument/2006/relationships/image" Target="../media/image38.png"  /><Relationship Id="rId16" Type="http://schemas.openxmlformats.org/officeDocument/2006/relationships/image" Target="../media/image58.png"  /><Relationship Id="rId17" Type="http://schemas.openxmlformats.org/officeDocument/2006/relationships/image" Target="../media/image59.png"  /><Relationship Id="rId18" Type="http://schemas.openxmlformats.org/officeDocument/2006/relationships/image" Target="../media/image41.png"  /><Relationship Id="rId19" Type="http://schemas.openxmlformats.org/officeDocument/2006/relationships/image" Target="../media/image60.png"  /><Relationship Id="rId2" Type="http://schemas.openxmlformats.org/officeDocument/2006/relationships/image" Target="../media/image49.png"  /><Relationship Id="rId20" Type="http://schemas.openxmlformats.org/officeDocument/2006/relationships/image" Target="../media/image61.png"  /><Relationship Id="rId21" Type="http://schemas.openxmlformats.org/officeDocument/2006/relationships/image" Target="../media/image62.png"  /><Relationship Id="rId22" Type="http://schemas.openxmlformats.org/officeDocument/2006/relationships/image" Target="../media/image63.png"  /><Relationship Id="rId23" Type="http://schemas.openxmlformats.org/officeDocument/2006/relationships/image" Target="../media/image64.png"  /><Relationship Id="rId24" Type="http://schemas.openxmlformats.org/officeDocument/2006/relationships/image" Target="../media/image65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5.png"  /><Relationship Id="rId9" Type="http://schemas.openxmlformats.org/officeDocument/2006/relationships/image" Target="../media/image5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60.png"  /><Relationship Id="rId13" Type="http://schemas.openxmlformats.org/officeDocument/2006/relationships/image" Target="../media/image63.png"  /><Relationship Id="rId14" Type="http://schemas.openxmlformats.org/officeDocument/2006/relationships/image" Target="../media/image67.png"  /><Relationship Id="rId15" Type="http://schemas.openxmlformats.org/officeDocument/2006/relationships/image" Target="../media/image68.png"  /><Relationship Id="rId16" Type="http://schemas.openxmlformats.org/officeDocument/2006/relationships/image" Target="../media/image69.png"  /><Relationship Id="rId17" Type="http://schemas.openxmlformats.org/officeDocument/2006/relationships/image" Target="../media/image70.png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66.png"  /><Relationship Id="rId5" Type="http://schemas.openxmlformats.org/officeDocument/2006/relationships/image" Target="../media/image50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33.png"  /><Relationship Id="rId9" Type="http://schemas.openxmlformats.org/officeDocument/2006/relationships/image" Target="../media/image5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7.png"  /><Relationship Id="rId11" Type="http://schemas.openxmlformats.org/officeDocument/2006/relationships/image" Target="../media/image61.png"  /><Relationship Id="rId12" Type="http://schemas.openxmlformats.org/officeDocument/2006/relationships/image" Target="../media/image64.png"  /><Relationship Id="rId13" Type="http://schemas.openxmlformats.org/officeDocument/2006/relationships/image" Target="../media/image71.png"  /><Relationship Id="rId14" Type="http://schemas.openxmlformats.org/officeDocument/2006/relationships/image" Target="../media/image72.png"  /><Relationship Id="rId15" Type="http://schemas.openxmlformats.org/officeDocument/2006/relationships/image" Target="../media/image73.png"  /><Relationship Id="rId16" Type="http://schemas.openxmlformats.org/officeDocument/2006/relationships/image" Target="../media/image74.png"  /><Relationship Id="rId17" Type="http://schemas.openxmlformats.org/officeDocument/2006/relationships/image" Target="../media/image75.png"  /><Relationship Id="rId18" Type="http://schemas.openxmlformats.org/officeDocument/2006/relationships/image" Target="../media/image76.png"  /><Relationship Id="rId19" Type="http://schemas.openxmlformats.org/officeDocument/2006/relationships/image" Target="../media/image77.png"  /><Relationship Id="rId2" Type="http://schemas.openxmlformats.org/officeDocument/2006/relationships/image" Target="../media/image52.png"  /><Relationship Id="rId20" Type="http://schemas.openxmlformats.org/officeDocument/2006/relationships/image" Target="../media/image78.png"  /><Relationship Id="rId3" Type="http://schemas.openxmlformats.org/officeDocument/2006/relationships/image" Target="../media/image53.png"  /><Relationship Id="rId4" Type="http://schemas.openxmlformats.org/officeDocument/2006/relationships/image" Target="../media/image51.png"  /><Relationship Id="rId5" Type="http://schemas.openxmlformats.org/officeDocument/2006/relationships/image" Target="../media/image56.png"  /><Relationship Id="rId6" Type="http://schemas.openxmlformats.org/officeDocument/2006/relationships/image" Target="../media/image34.png"  /><Relationship Id="rId7" Type="http://schemas.openxmlformats.org/officeDocument/2006/relationships/image" Target="../media/image59.png"  /><Relationship Id="rId8" Type="http://schemas.openxmlformats.org/officeDocument/2006/relationships/image" Target="../media/image41.png"  /><Relationship Id="rId9" Type="http://schemas.openxmlformats.org/officeDocument/2006/relationships/image" Target="../media/image5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53782"/>
            <a:ext cx="18303001" cy="3831933"/>
            <a:chOff x="0" y="6453782"/>
            <a:chExt cx="18303001" cy="3831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7690" y="2886163"/>
            <a:ext cx="6429654" cy="24040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519" y="9402906"/>
            <a:ext cx="1996615" cy="5116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616" y="8939948"/>
            <a:ext cx="2857939" cy="1271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76105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3142213" cy="1176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84203" y="5504399"/>
            <a:ext cx="1760403" cy="107143"/>
            <a:chOff x="8384203" y="5504399"/>
            <a:chExt cx="1760403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4203" y="5504399"/>
              <a:ext cx="1760403" cy="10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1829" y="5035285"/>
            <a:ext cx="2515158" cy="5206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47231" y="4751985"/>
            <a:ext cx="1588559" cy="1588559"/>
            <a:chOff x="6247231" y="4751985"/>
            <a:chExt cx="1588559" cy="15885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7231" y="4751985"/>
              <a:ext cx="1588559" cy="15885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7345" y="4347747"/>
            <a:ext cx="1052263" cy="5206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9923" y="3538415"/>
            <a:ext cx="575898" cy="7610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51873" y="4741570"/>
            <a:ext cx="1646710" cy="1606546"/>
            <a:chOff x="10651873" y="4741570"/>
            <a:chExt cx="1646710" cy="16065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1873" y="4741570"/>
              <a:ext cx="1646710" cy="160654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3995" y="4292787"/>
            <a:ext cx="792930" cy="5206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50119" y="4211655"/>
            <a:ext cx="6357199" cy="2517487"/>
            <a:chOff x="6150119" y="4211655"/>
            <a:chExt cx="6357199" cy="25174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0119" y="4211655"/>
              <a:ext cx="6357199" cy="251748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45281" y="3667707"/>
            <a:ext cx="4505345" cy="53756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048000" y="2070189"/>
            <a:ext cx="23267518" cy="62737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74070" y="2701125"/>
            <a:ext cx="5667214" cy="67626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78C9B1F-D0DE-4F9D-A2BC-2894E348DA01}"/>
              </a:ext>
            </a:extLst>
          </p:cNvPr>
          <p:cNvGrpSpPr/>
          <p:nvPr/>
        </p:nvGrpSpPr>
        <p:grpSpPr>
          <a:xfrm>
            <a:off x="12050794" y="2268971"/>
            <a:ext cx="3082597" cy="4523663"/>
            <a:chOff x="12050794" y="2268971"/>
            <a:chExt cx="3082597" cy="45236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97908" y="2268971"/>
              <a:ext cx="2635483" cy="781045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12945278" y="3274127"/>
              <a:ext cx="911338" cy="107143"/>
              <a:chOff x="12945278" y="3274127"/>
              <a:chExt cx="911338" cy="107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2460000">
                <a:off x="12945278" y="3274127"/>
                <a:ext cx="911338" cy="10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050794" y="3607365"/>
              <a:ext cx="2347481" cy="3185269"/>
              <a:chOff x="12050794" y="3607365"/>
              <a:chExt cx="2347481" cy="31852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50794" y="3607365"/>
                <a:ext cx="2347481" cy="31852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9360" y="3878191"/>
            <a:ext cx="1145978" cy="1174481"/>
            <a:chOff x="5099360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9360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406" y="3591815"/>
            <a:ext cx="2650730" cy="29345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9107" y="4791250"/>
            <a:ext cx="5394353" cy="10988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814" y="2578223"/>
            <a:ext cx="9714314" cy="6554762"/>
            <a:chOff x="241814" y="2578223"/>
            <a:chExt cx="9714314" cy="65547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01424" y="-485239"/>
              <a:ext cx="19428629" cy="1310952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814" y="2578223"/>
              <a:ext cx="9714314" cy="655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2769" y="6120980"/>
            <a:ext cx="3350356" cy="3673610"/>
            <a:chOff x="10392769" y="6120980"/>
            <a:chExt cx="3350356" cy="36736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5156" y="4411740"/>
              <a:ext cx="6700713" cy="734721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2769" y="6120980"/>
              <a:ext cx="3350356" cy="3673610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60594" y="1119470"/>
            <a:ext cx="3127413" cy="1568800"/>
            <a:chOff x="10560594" y="1119470"/>
            <a:chExt cx="3127413" cy="1568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9285" y="437467"/>
              <a:ext cx="6254827" cy="313760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0594" y="1119470"/>
              <a:ext cx="3127413" cy="1568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85714" y="7431146"/>
            <a:ext cx="850794" cy="324755"/>
            <a:chOff x="5485714" y="7431146"/>
            <a:chExt cx="850794" cy="3247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5714" y="7431146"/>
              <a:ext cx="850794" cy="3247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97403" y="7431146"/>
            <a:ext cx="888870" cy="324755"/>
            <a:chOff x="4597403" y="7431146"/>
            <a:chExt cx="888870" cy="3247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7403" y="7431146"/>
              <a:ext cx="888870" cy="3247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92208" y="7434320"/>
            <a:ext cx="805195" cy="324755"/>
            <a:chOff x="3792208" y="7434320"/>
            <a:chExt cx="805195" cy="3247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2208" y="7434320"/>
              <a:ext cx="805195" cy="3247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36820" y="7112315"/>
            <a:ext cx="298588" cy="40227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7467" y="7110858"/>
            <a:ext cx="270017" cy="4022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7448" y="7102791"/>
            <a:ext cx="279541" cy="402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37639" y="1083486"/>
            <a:ext cx="298588" cy="4022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22020" y="6102315"/>
            <a:ext cx="279541" cy="4022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3096" y="1486353"/>
            <a:ext cx="2798091" cy="52066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513E8E7-6B1A-4C57-92E7-14C41183F34F}"/>
              </a:ext>
            </a:extLst>
          </p:cNvPr>
          <p:cNvGrpSpPr/>
          <p:nvPr/>
        </p:nvGrpSpPr>
        <p:grpSpPr>
          <a:xfrm>
            <a:off x="9099285" y="2552267"/>
            <a:ext cx="9985810" cy="4404953"/>
            <a:chOff x="9141657" y="2361710"/>
            <a:chExt cx="9985810" cy="4404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6686" y="3280010"/>
              <a:ext cx="270017" cy="4022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141657" y="2459774"/>
              <a:ext cx="5885548" cy="4306889"/>
              <a:chOff x="7316901" y="1198968"/>
              <a:chExt cx="5885548" cy="430688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316901" y="1198968"/>
                <a:ext cx="5885548" cy="4306889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654268" y="2133409"/>
                <a:ext cx="2942774" cy="215344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114095" y="4953033"/>
              <a:ext cx="1092063" cy="266667"/>
              <a:chOff x="11114095" y="4953033"/>
              <a:chExt cx="1092063" cy="2666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114095" y="4953033"/>
                <a:ext cx="1092063" cy="26666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72800" y="4683826"/>
              <a:ext cx="270017" cy="40227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818388" y="2361710"/>
              <a:ext cx="6309079" cy="4390239"/>
              <a:chOff x="12818388" y="2361710"/>
              <a:chExt cx="6309079" cy="439023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818388" y="2361710"/>
                <a:ext cx="6309079" cy="4390239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252379" y="3315991"/>
                <a:ext cx="3154540" cy="2195120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95258" y="3258077"/>
            <a:ext cx="279541" cy="40227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774" y="2722067"/>
            <a:ext cx="308112" cy="402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814" y="2578223"/>
            <a:ext cx="9714314" cy="6554762"/>
            <a:chOff x="241814" y="2578223"/>
            <a:chExt cx="9714314" cy="655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01424" y="-485239"/>
              <a:ext cx="19428629" cy="131095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814" y="2578223"/>
              <a:ext cx="9714314" cy="65547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096" y="2123192"/>
            <a:ext cx="1052253" cy="5206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096" y="1486353"/>
            <a:ext cx="2798091" cy="5206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6496" y="2514020"/>
            <a:ext cx="7168949" cy="501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6630" y="4940382"/>
            <a:ext cx="8347949" cy="2352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9133" y="6570828"/>
            <a:ext cx="1113089" cy="324755"/>
            <a:chOff x="5909133" y="6570828"/>
            <a:chExt cx="1113089" cy="3247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9133" y="6570828"/>
              <a:ext cx="1113089" cy="324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42889" y="7673225"/>
            <a:ext cx="6171429" cy="582507"/>
            <a:chOff x="10642889" y="7673225"/>
            <a:chExt cx="6171429" cy="5825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5196" y="7419993"/>
              <a:ext cx="12342857" cy="116501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2889" y="7673225"/>
              <a:ext cx="6171429" cy="58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2095" y="8441615"/>
            <a:ext cx="6171429" cy="516896"/>
            <a:chOff x="10592095" y="8441615"/>
            <a:chExt cx="6171429" cy="5168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0119" y="8216905"/>
              <a:ext cx="12342857" cy="10337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92095" y="8441615"/>
              <a:ext cx="6171429" cy="516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42164" y="7590476"/>
            <a:ext cx="6562629" cy="1444444"/>
            <a:chOff x="10442164" y="7590476"/>
            <a:chExt cx="6562629" cy="14444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42164" y="7590476"/>
              <a:ext cx="6562629" cy="1444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42889" y="5549051"/>
            <a:ext cx="1876896" cy="1106660"/>
            <a:chOff x="10642889" y="5549051"/>
            <a:chExt cx="1876896" cy="11066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76674" y="5067954"/>
              <a:ext cx="3753792" cy="221332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42889" y="5549051"/>
              <a:ext cx="1876896" cy="11066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1728" y="5455542"/>
            <a:ext cx="1906367" cy="1184155"/>
            <a:chOff x="12831728" y="5455542"/>
            <a:chExt cx="1906367" cy="11841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55836" y="4940756"/>
              <a:ext cx="3812734" cy="236830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31728" y="5455542"/>
              <a:ext cx="1906367" cy="11841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6154" y="3230999"/>
            <a:ext cx="1625574" cy="1426763"/>
            <a:chOff x="11206154" y="3230999"/>
            <a:chExt cx="1625574" cy="14267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86494" y="2610744"/>
              <a:ext cx="3251149" cy="285352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06154" y="3230999"/>
              <a:ext cx="1625574" cy="1426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096" y="1486353"/>
            <a:ext cx="2798091" cy="520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7155" y="2859033"/>
            <a:ext cx="2942774" cy="2083777"/>
            <a:chOff x="9537155" y="2859033"/>
            <a:chExt cx="2942774" cy="20837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1779" y="1953155"/>
              <a:ext cx="5885548" cy="416755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7155" y="2859033"/>
              <a:ext cx="2942774" cy="2083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1905" y="6806634"/>
            <a:ext cx="3154540" cy="2195120"/>
            <a:chOff x="341905" y="6806634"/>
            <a:chExt cx="3154540" cy="2195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092087" y="5852352"/>
              <a:ext cx="6309079" cy="43902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905" y="6806634"/>
              <a:ext cx="3154540" cy="21951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86956" y="2363194"/>
            <a:ext cx="1521710" cy="4634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3955" y="6402396"/>
            <a:ext cx="1521710" cy="4634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81347" y="6402396"/>
            <a:ext cx="5455358" cy="12194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28725" y="2488620"/>
            <a:ext cx="5962149" cy="8799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56095" y="3488233"/>
            <a:ext cx="1344432" cy="1847023"/>
            <a:chOff x="13456095" y="3488233"/>
            <a:chExt cx="1344432" cy="18470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71632" y="2652474"/>
              <a:ext cx="2688863" cy="369404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56095" y="3488233"/>
              <a:ext cx="1344432" cy="1847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70905" y="3762530"/>
            <a:ext cx="2076102" cy="1380327"/>
            <a:chOff x="15370905" y="3762530"/>
            <a:chExt cx="2076102" cy="13803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22950" y="3162463"/>
              <a:ext cx="4152203" cy="276065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70905" y="3762530"/>
              <a:ext cx="2076102" cy="1380327"/>
            </a:xfrm>
            <a:prstGeom prst="rect">
              <a:avLst/>
            </a:prstGeom>
          </p:spPr>
        </p:pic>
      </p:grpSp>
      <p:pic>
        <p:nvPicPr>
          <p:cNvPr id="4" name="Object 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096" y="2123191"/>
            <a:ext cx="1264977" cy="520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99465" y="1920139"/>
            <a:ext cx="6254827" cy="3751326"/>
            <a:chOff x="-1199465" y="1920139"/>
            <a:chExt cx="6254827" cy="37513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199465" y="1920139"/>
              <a:ext cx="6254827" cy="375132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1814" y="2735543"/>
              <a:ext cx="3127413" cy="18756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15106" y="2514020"/>
            <a:ext cx="5724444" cy="8799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65860" y="3488233"/>
            <a:ext cx="1263330" cy="1573204"/>
            <a:chOff x="3965860" y="3488233"/>
            <a:chExt cx="1263330" cy="15732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16654" y="2784090"/>
              <a:ext cx="2526661" cy="314640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5860" y="3488233"/>
              <a:ext cx="1263330" cy="1573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1429" y="3673375"/>
            <a:ext cx="2085714" cy="1388062"/>
            <a:chOff x="5521429" y="3673375"/>
            <a:chExt cx="2085714" cy="13880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69172" y="3069944"/>
              <a:ext cx="4171429" cy="27761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21429" y="3673375"/>
              <a:ext cx="2085714" cy="138806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276191" y="5180839"/>
            <a:ext cx="638997" cy="34544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94858" y="5180839"/>
            <a:ext cx="656950" cy="3913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11265" y="5454820"/>
            <a:ext cx="638997" cy="34544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115719" y="5305923"/>
            <a:ext cx="656950" cy="3913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82523" y="7735426"/>
            <a:ext cx="1472239" cy="1480613"/>
            <a:chOff x="4182523" y="7735426"/>
            <a:chExt cx="1472239" cy="14806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42499" y="7091214"/>
              <a:ext cx="2944478" cy="296122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82523" y="7735426"/>
              <a:ext cx="1472239" cy="14806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43476" y="7892289"/>
            <a:ext cx="2913178" cy="1355748"/>
            <a:chOff x="5943476" y="7892289"/>
            <a:chExt cx="2913178" cy="13557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75379" y="7302906"/>
              <a:ext cx="5826357" cy="271149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43476" y="7892289"/>
              <a:ext cx="2913178" cy="135574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24430" y="9349657"/>
            <a:ext cx="638997" cy="34544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11591" y="9340133"/>
            <a:ext cx="656950" cy="391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006" y="1492763"/>
            <a:ext cx="1051253" cy="520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9433" y="3241279"/>
            <a:ext cx="6755120" cy="3377560"/>
            <a:chOff x="489433" y="3241279"/>
            <a:chExt cx="6755120" cy="3377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67669" y="1772957"/>
              <a:ext cx="13510240" cy="675512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433" y="3241279"/>
              <a:ext cx="6755120" cy="3377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61220" y="295660"/>
            <a:ext cx="7045937" cy="4634399"/>
            <a:chOff x="8961220" y="295660"/>
            <a:chExt cx="7045937" cy="46343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4290" y="-1895500"/>
              <a:ext cx="14091874" cy="926879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61220" y="295660"/>
              <a:ext cx="7045937" cy="46343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1220" y="5339465"/>
            <a:ext cx="7045937" cy="4703298"/>
            <a:chOff x="8961220" y="5339465"/>
            <a:chExt cx="7045937" cy="47032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6164" y="3115728"/>
              <a:ext cx="14091874" cy="940659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61220" y="5339465"/>
              <a:ext cx="7045937" cy="47032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424" y="3186251"/>
            <a:ext cx="308112" cy="4022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25334" y="283489"/>
            <a:ext cx="298588" cy="4063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34858" y="5303486"/>
            <a:ext cx="270017" cy="4063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81242" y="5537300"/>
            <a:ext cx="1066810" cy="324755"/>
            <a:chOff x="2081242" y="5537300"/>
            <a:chExt cx="1066810" cy="3247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81242" y="5537300"/>
              <a:ext cx="1066810" cy="3247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1303" y="5274913"/>
            <a:ext cx="298588" cy="4022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43723" y="5538620"/>
            <a:ext cx="1011255" cy="332959"/>
            <a:chOff x="4543723" y="5538620"/>
            <a:chExt cx="1011255" cy="3329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43723" y="5538620"/>
              <a:ext cx="1011255" cy="3329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70682" y="5303484"/>
            <a:ext cx="270017" cy="4022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910" y="1492763"/>
            <a:ext cx="1051253" cy="520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6100" y="3515088"/>
            <a:ext cx="6755120" cy="3377560"/>
            <a:chOff x="1106100" y="3515088"/>
            <a:chExt cx="6755120" cy="3377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1002" y="2046766"/>
              <a:ext cx="13510240" cy="675512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100" y="3515088"/>
              <a:ext cx="6755120" cy="33775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5753" y="3476277"/>
            <a:ext cx="6186910" cy="879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15938" y="4512621"/>
            <a:ext cx="2334909" cy="1817683"/>
            <a:chOff x="8815938" y="4512621"/>
            <a:chExt cx="2334909" cy="18176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7126" y="3722423"/>
              <a:ext cx="4669819" cy="363536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5938" y="4512621"/>
              <a:ext cx="2334909" cy="18176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910" y="1492763"/>
            <a:ext cx="1051253" cy="520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86230" y="2773896"/>
            <a:ext cx="7823844" cy="12194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148" y="2600764"/>
            <a:ext cx="8077284" cy="5312758"/>
            <a:chOff x="175148" y="2600764"/>
            <a:chExt cx="8077284" cy="53127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719006" y="88873"/>
              <a:ext cx="16154568" cy="1062551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148" y="2600764"/>
              <a:ext cx="8077284" cy="53127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910" y="2080430"/>
            <a:ext cx="1927558" cy="520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148" y="8211141"/>
            <a:ext cx="8092990" cy="1917309"/>
            <a:chOff x="175148" y="8211141"/>
            <a:chExt cx="8092990" cy="19173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746202" y="7377632"/>
              <a:ext cx="16185979" cy="383461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148" y="8211141"/>
              <a:ext cx="8092990" cy="1917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8229" y="4028925"/>
            <a:ext cx="2230472" cy="1537387"/>
            <a:chOff x="12478229" y="4028925"/>
            <a:chExt cx="2230472" cy="15373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63340" y="3360579"/>
              <a:ext cx="4460944" cy="307477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8229" y="4028925"/>
              <a:ext cx="2230472" cy="1537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47619" y="3993211"/>
            <a:ext cx="1900777" cy="1543584"/>
            <a:chOff x="10047619" y="3993211"/>
            <a:chExt cx="1900777" cy="15435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97982" y="3322171"/>
              <a:ext cx="3801555" cy="308716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7619" y="3993211"/>
              <a:ext cx="1900777" cy="15435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26199" y="5644124"/>
            <a:ext cx="892416" cy="34544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21620" y="5644124"/>
            <a:ext cx="882893" cy="3454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86230" y="6093068"/>
            <a:ext cx="8183949" cy="2352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910" y="1492763"/>
            <a:ext cx="1051253" cy="520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910" y="2080430"/>
            <a:ext cx="1855196" cy="520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910" y="2649619"/>
            <a:ext cx="8481228" cy="5642111"/>
            <a:chOff x="229910" y="2649619"/>
            <a:chExt cx="8481228" cy="56421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826570" y="12697"/>
              <a:ext cx="16962455" cy="1128422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910" y="2649619"/>
              <a:ext cx="8481228" cy="56421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963" y="2610810"/>
            <a:ext cx="7719939" cy="34841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910" y="1492763"/>
            <a:ext cx="957215" cy="520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6940" y="5142857"/>
            <a:ext cx="7349958" cy="4720042"/>
            <a:chOff x="8956940" y="5142857"/>
            <a:chExt cx="7349958" cy="47200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0044" y="3090920"/>
              <a:ext cx="14699917" cy="944008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6940" y="5142857"/>
              <a:ext cx="7349958" cy="47200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656" y="3222231"/>
            <a:ext cx="6566790" cy="3210998"/>
            <a:chOff x="611656" y="3222231"/>
            <a:chExt cx="6566790" cy="32109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462153" y="1826318"/>
              <a:ext cx="13133580" cy="642199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656" y="3222231"/>
              <a:ext cx="6566790" cy="32109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424" y="3186251"/>
            <a:ext cx="308112" cy="4022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66463" y="319470"/>
            <a:ext cx="7243646" cy="4508261"/>
            <a:chOff x="8966463" y="319470"/>
            <a:chExt cx="7243646" cy="4508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8901" y="-1640400"/>
              <a:ext cx="14487292" cy="901652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66463" y="319470"/>
              <a:ext cx="7243646" cy="45082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25334" y="283489"/>
            <a:ext cx="298588" cy="4063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34858" y="5303486"/>
            <a:ext cx="270017" cy="4063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7398" y="1891133"/>
            <a:ext cx="3524434" cy="1478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44538" y="3191196"/>
            <a:ext cx="1510924" cy="65226"/>
            <a:chOff x="1944538" y="3191196"/>
            <a:chExt cx="1510924" cy="652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9907" y="2021336"/>
            <a:ext cx="1142808" cy="62236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3811" y="2323020"/>
            <a:ext cx="2043909" cy="5657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4287" y="3576325"/>
            <a:ext cx="2063033" cy="5737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6287" y="4815258"/>
            <a:ext cx="3186271" cy="5737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3811" y="6089049"/>
            <a:ext cx="1469414" cy="573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67453" y="9402909"/>
            <a:ext cx="997529" cy="5114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6287" y="7364420"/>
            <a:ext cx="1469414" cy="5737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910" y="1492763"/>
            <a:ext cx="957215" cy="5206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243" y="3808752"/>
            <a:ext cx="6566790" cy="3210998"/>
            <a:chOff x="713243" y="3808752"/>
            <a:chExt cx="6566790" cy="3210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60566" y="2412839"/>
              <a:ext cx="13133580" cy="642199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243" y="3808752"/>
              <a:ext cx="6566790" cy="32109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850" y="3221934"/>
            <a:ext cx="1034283" cy="430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1421" y="5959746"/>
            <a:ext cx="2893348" cy="1390163"/>
            <a:chOff x="8191421" y="5959746"/>
            <a:chExt cx="2893348" cy="13901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5485" y="5355402"/>
              <a:ext cx="5786695" cy="278032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1421" y="5959746"/>
              <a:ext cx="2893348" cy="13901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42215" y="3257915"/>
            <a:ext cx="2893348" cy="1402161"/>
            <a:chOff x="8242215" y="3257915"/>
            <a:chExt cx="2893348" cy="14021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7062" y="2648355"/>
              <a:ext cx="5786695" cy="280432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2215" y="3257915"/>
              <a:ext cx="2893348" cy="14021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5030" y="2442315"/>
            <a:ext cx="8000091" cy="501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75030" y="5073715"/>
            <a:ext cx="7315568" cy="501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910" y="1492763"/>
            <a:ext cx="957215" cy="520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0857" y="2103982"/>
            <a:ext cx="979331" cy="4308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21058" y="1590106"/>
            <a:ext cx="9993749" cy="463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719" y="2714632"/>
            <a:ext cx="7428027" cy="4913939"/>
            <a:chOff x="203719" y="2714632"/>
            <a:chExt cx="7428027" cy="49139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189555" y="578402"/>
              <a:ext cx="14856054" cy="982787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719" y="2714632"/>
              <a:ext cx="7428027" cy="49139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21058" y="2615849"/>
            <a:ext cx="6638263" cy="501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46975" y="3366840"/>
            <a:ext cx="2319486" cy="1627709"/>
            <a:chOff x="8346975" y="3366840"/>
            <a:chExt cx="2319486" cy="16277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3475" y="2659228"/>
              <a:ext cx="4638971" cy="325541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6975" y="3366840"/>
              <a:ext cx="2319486" cy="16277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21058" y="5163506"/>
            <a:ext cx="7751358" cy="492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6975" y="5765252"/>
            <a:ext cx="6171429" cy="3025681"/>
            <a:chOff x="8346975" y="5765252"/>
            <a:chExt cx="6171429" cy="3025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58751" y="4449902"/>
              <a:ext cx="12342857" cy="605136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6975" y="5765252"/>
              <a:ext cx="6171429" cy="30256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85629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4839908" cy="1186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910" y="1492763"/>
            <a:ext cx="957215" cy="5206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0857" y="2103982"/>
            <a:ext cx="957674" cy="4308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5661" y="3379672"/>
            <a:ext cx="10596120" cy="8664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5658" y="4955534"/>
            <a:ext cx="4283501" cy="4634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21058" y="6058410"/>
            <a:ext cx="10576358" cy="463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814" y="2641959"/>
            <a:ext cx="7349958" cy="4720042"/>
            <a:chOff x="241814" y="2641959"/>
            <a:chExt cx="7349958" cy="47200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125081" y="590022"/>
              <a:ext cx="14699917" cy="94400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814" y="2641959"/>
              <a:ext cx="7349958" cy="4720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9360" y="3878191"/>
            <a:ext cx="1145978" cy="1174481"/>
            <a:chOff x="5099360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9360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406" y="3591815"/>
            <a:ext cx="2698349" cy="29345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9583" y="4791250"/>
            <a:ext cx="2477258" cy="10988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3014200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2350099" cy="1186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75405" y="197329"/>
            <a:ext cx="23836525" cy="103354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9360" y="3878191"/>
            <a:ext cx="1145978" cy="1174481"/>
            <a:chOff x="5099360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9360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406" y="3591815"/>
            <a:ext cx="2650730" cy="29345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8631" y="4791250"/>
            <a:ext cx="2939838" cy="10988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8200" y="4534257"/>
            <a:ext cx="3779118" cy="11860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3" name="KakaoTalk_20230307_095001124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2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0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10835" y="3708230"/>
            <a:ext cx="3527650" cy="28120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6934" y="3591817"/>
            <a:ext cx="2403106" cy="29369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1964" y="4791250"/>
            <a:ext cx="3560287" cy="10938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899914" cy="31687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697" y="212457"/>
            <a:ext cx="2900298" cy="1178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29111" y="4904682"/>
            <a:ext cx="849715" cy="615037"/>
            <a:chOff x="8229111" y="4904682"/>
            <a:chExt cx="849715" cy="6150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9111" y="4904682"/>
              <a:ext cx="849715" cy="6150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50871" y="3905173"/>
            <a:ext cx="2647619" cy="2647619"/>
            <a:chOff x="5050871" y="3905173"/>
            <a:chExt cx="2647619" cy="2647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50871" y="3905173"/>
              <a:ext cx="2646574" cy="2646574"/>
              <a:chOff x="5050871" y="3905173"/>
              <a:chExt cx="2646574" cy="264657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50871" y="3905173"/>
                <a:ext cx="2646574" cy="26465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804731" y="5703764"/>
              <a:ext cx="463363" cy="424455"/>
              <a:chOff x="5804731" y="5703764"/>
              <a:chExt cx="463363" cy="4244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">
                <a:off x="5804731" y="5703764"/>
                <a:ext cx="463363" cy="4244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532055" y="4885931"/>
              <a:ext cx="442614" cy="871851"/>
              <a:chOff x="5532055" y="4885931"/>
              <a:chExt cx="442614" cy="8718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60000">
                <a:off x="5532055" y="4885931"/>
                <a:ext cx="442614" cy="8718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346979" y="4681249"/>
              <a:ext cx="387895" cy="388861"/>
              <a:chOff x="5346979" y="4681249"/>
              <a:chExt cx="387895" cy="3888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60000">
                <a:off x="5346979" y="4681249"/>
                <a:ext cx="387895" cy="3888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363786" y="3798646"/>
            <a:ext cx="2801711" cy="2801711"/>
            <a:chOff x="9363786" y="3798646"/>
            <a:chExt cx="2801711" cy="2801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3786" y="3798646"/>
              <a:ext cx="2801711" cy="28017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3872" y="3677544"/>
            <a:ext cx="2839973" cy="2839973"/>
            <a:chOff x="733872" y="3677544"/>
            <a:chExt cx="2839973" cy="28399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872" y="3677544"/>
              <a:ext cx="2839973" cy="28399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80654" y="4955475"/>
            <a:ext cx="849715" cy="615037"/>
            <a:chOff x="3680654" y="4955475"/>
            <a:chExt cx="849715" cy="6150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0654" y="4955475"/>
              <a:ext cx="849715" cy="6150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66667" y="4904682"/>
            <a:ext cx="849715" cy="615037"/>
            <a:chOff x="12666667" y="4904682"/>
            <a:chExt cx="849715" cy="6150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4904682"/>
              <a:ext cx="849715" cy="6150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42319" y="3948830"/>
            <a:ext cx="3605475" cy="2651527"/>
            <a:chOff x="13942319" y="3948830"/>
            <a:chExt cx="3605475" cy="26515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42319" y="3948830"/>
              <a:ext cx="3605475" cy="2651527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6EB535-C89F-4830-B0EB-2D109C532D8E}"/>
              </a:ext>
            </a:extLst>
          </p:cNvPr>
          <p:cNvSpPr/>
          <p:nvPr/>
        </p:nvSpPr>
        <p:spPr>
          <a:xfrm>
            <a:off x="457200" y="2857500"/>
            <a:ext cx="173736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2" name="그룹 1012"/>
          <p:cNvGrpSpPr/>
          <p:nvPr/>
        </p:nvGrpSpPr>
        <p:grpSpPr>
          <a:xfrm>
            <a:off x="5573335" y="2267360"/>
            <a:ext cx="6171429" cy="5274643"/>
            <a:chOff x="-81741" y="3677544"/>
            <a:chExt cx="6171429" cy="52746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741" y="3677544"/>
              <a:ext cx="6171429" cy="52746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899914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2900556" cy="11765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85415" y="3273016"/>
            <a:ext cx="3003175" cy="3003175"/>
            <a:chOff x="7185415" y="3273016"/>
            <a:chExt cx="3003175" cy="30031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5415" y="3273016"/>
              <a:ext cx="3003175" cy="3003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5379" y="3568741"/>
            <a:ext cx="2419953" cy="2360930"/>
            <a:chOff x="1865379" y="3568741"/>
            <a:chExt cx="2419953" cy="23609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5379" y="3568741"/>
              <a:ext cx="2419953" cy="2360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06050" y="3556043"/>
            <a:ext cx="2419953" cy="2360930"/>
            <a:chOff x="13706050" y="3556043"/>
            <a:chExt cx="2419953" cy="23609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06050" y="3556043"/>
              <a:ext cx="2419953" cy="23609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64123" y="2868778"/>
            <a:ext cx="792930" cy="5206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2892" y="2868779"/>
            <a:ext cx="792930" cy="5206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04292" y="2868778"/>
            <a:ext cx="1484596" cy="52066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09A9CB4-6E8D-4EE2-992E-736C68D66BBB}"/>
              </a:ext>
            </a:extLst>
          </p:cNvPr>
          <p:cNvGrpSpPr/>
          <p:nvPr/>
        </p:nvGrpSpPr>
        <p:grpSpPr>
          <a:xfrm>
            <a:off x="4691765" y="3855961"/>
            <a:ext cx="1760403" cy="621622"/>
            <a:chOff x="4691765" y="3855961"/>
            <a:chExt cx="1760403" cy="62162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91765" y="4370440"/>
              <a:ext cx="1760403" cy="107143"/>
              <a:chOff x="4691765" y="4370440"/>
              <a:chExt cx="1760403" cy="10714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691765" y="4370440"/>
                <a:ext cx="1760403" cy="10714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03666" y="3855961"/>
              <a:ext cx="1736787" cy="520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0336" y="3808063"/>
            <a:ext cx="1760570" cy="538842"/>
            <a:chOff x="11180336" y="3808063"/>
            <a:chExt cx="1760570" cy="5388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180419" y="4238373"/>
              <a:ext cx="1760403" cy="107143"/>
              <a:chOff x="11180419" y="4238373"/>
              <a:chExt cx="1760403" cy="1071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80419" y="4238373"/>
                <a:ext cx="1760403" cy="10714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66969" y="3769255"/>
              <a:ext cx="1005434" cy="52066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269D9F-1DE6-4299-8FA1-E53F3F149AB1}"/>
              </a:ext>
            </a:extLst>
          </p:cNvPr>
          <p:cNvGrpSpPr/>
          <p:nvPr/>
        </p:nvGrpSpPr>
        <p:grpSpPr>
          <a:xfrm>
            <a:off x="11180419" y="5137210"/>
            <a:ext cx="1760403" cy="520528"/>
            <a:chOff x="11180419" y="5137210"/>
            <a:chExt cx="1760403" cy="5205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180419" y="5550595"/>
              <a:ext cx="1760403" cy="107143"/>
              <a:chOff x="11180419" y="5550595"/>
              <a:chExt cx="1760403" cy="10714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180419" y="5550595"/>
                <a:ext cx="1760403" cy="10714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75320" y="5137210"/>
              <a:ext cx="818339" cy="46346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BD2809-DAF6-4917-AE6E-830A0AC82550}"/>
              </a:ext>
            </a:extLst>
          </p:cNvPr>
          <p:cNvGrpSpPr/>
          <p:nvPr/>
        </p:nvGrpSpPr>
        <p:grpSpPr>
          <a:xfrm>
            <a:off x="4508727" y="5035049"/>
            <a:ext cx="2421310" cy="520663"/>
            <a:chOff x="4508727" y="5035049"/>
            <a:chExt cx="2421310" cy="5206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742558" y="5440675"/>
              <a:ext cx="1760403" cy="107143"/>
              <a:chOff x="4742558" y="5440675"/>
              <a:chExt cx="1760403" cy="10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742558" y="5440675"/>
                <a:ext cx="1760403" cy="10714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08727" y="5035049"/>
              <a:ext cx="2421310" cy="52066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3994" y="6364363"/>
            <a:ext cx="2848510" cy="121862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85889" y="6364363"/>
            <a:ext cx="4586006" cy="19737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61022" y="6370715"/>
            <a:ext cx="3698510" cy="121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9360" y="3878191"/>
            <a:ext cx="1145978" cy="1174481"/>
            <a:chOff x="5099360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9360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4073" y="3591816"/>
            <a:ext cx="2517394" cy="2936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9583" y="4791250"/>
            <a:ext cx="3579553" cy="10988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그룹 1013"/>
          <p:cNvGrpSpPr/>
          <p:nvPr/>
        </p:nvGrpSpPr>
        <p:grpSpPr>
          <a:xfrm>
            <a:off x="5980952" y="6823266"/>
            <a:ext cx="6357199" cy="2517487"/>
            <a:chOff x="5980952" y="6823266"/>
            <a:chExt cx="6357199" cy="251748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0952" y="6823266"/>
              <a:ext cx="6357199" cy="25174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0104" y="2184623"/>
            <a:ext cx="6171429" cy="2463492"/>
            <a:chOff x="881868" y="2223985"/>
            <a:chExt cx="6171429" cy="24634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868" y="2223985"/>
              <a:ext cx="6171429" cy="246349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1023659" y="2243555"/>
            <a:ext cx="6171429" cy="2443921"/>
            <a:chOff x="11023659" y="2243555"/>
            <a:chExt cx="6171429" cy="2443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3659" y="2243555"/>
              <a:ext cx="6171429" cy="24439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4426" y="-488145"/>
            <a:ext cx="2976105" cy="3179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9702" y="212457"/>
            <a:ext cx="3142213" cy="1176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85332" y="2799915"/>
            <a:ext cx="1588559" cy="1588559"/>
            <a:chOff x="5085332" y="2799915"/>
            <a:chExt cx="1588559" cy="15885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5332" y="2799915"/>
              <a:ext cx="1588559" cy="1588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068" y="2851667"/>
            <a:ext cx="1524146" cy="1486971"/>
            <a:chOff x="1310068" y="2851667"/>
            <a:chExt cx="1524146" cy="14869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068" y="2851667"/>
              <a:ext cx="1524146" cy="1486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95095" y="2781927"/>
            <a:ext cx="1646710" cy="1606546"/>
            <a:chOff x="11495095" y="2781927"/>
            <a:chExt cx="1646710" cy="16065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5095" y="2781927"/>
              <a:ext cx="1646710" cy="16065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1355" y="2345842"/>
            <a:ext cx="792930" cy="5206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07218" y="2333143"/>
            <a:ext cx="792930" cy="5206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15446" y="2395677"/>
            <a:ext cx="1052263" cy="52066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69444A7-2380-4D3E-B8F7-CE2055CC31EA}"/>
              </a:ext>
            </a:extLst>
          </p:cNvPr>
          <p:cNvGrpSpPr/>
          <p:nvPr/>
        </p:nvGrpSpPr>
        <p:grpSpPr>
          <a:xfrm>
            <a:off x="2961774" y="3051493"/>
            <a:ext cx="1764586" cy="601397"/>
            <a:chOff x="2961774" y="3051493"/>
            <a:chExt cx="1764586" cy="6013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961774" y="3545747"/>
              <a:ext cx="1760403" cy="107143"/>
              <a:chOff x="2961774" y="3545747"/>
              <a:chExt cx="1760403" cy="10714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961774" y="3545747"/>
                <a:ext cx="1760403" cy="10714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89573" y="3051493"/>
              <a:ext cx="1736787" cy="52066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216A68-8444-48A9-B700-2039A0802C16}"/>
              </a:ext>
            </a:extLst>
          </p:cNvPr>
          <p:cNvGrpSpPr/>
          <p:nvPr/>
        </p:nvGrpSpPr>
        <p:grpSpPr>
          <a:xfrm>
            <a:off x="7852663" y="7646896"/>
            <a:ext cx="2515158" cy="576257"/>
            <a:chOff x="7852663" y="7646896"/>
            <a:chExt cx="2515158" cy="5762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215037" y="8116010"/>
              <a:ext cx="1760403" cy="107143"/>
              <a:chOff x="8215037" y="8116010"/>
              <a:chExt cx="1760403" cy="10714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215037" y="8116010"/>
                <a:ext cx="1760403" cy="10714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52663" y="7646896"/>
              <a:ext cx="2515158" cy="52066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B59022-10D2-45C3-8F2C-9204352FDF7C}"/>
              </a:ext>
            </a:extLst>
          </p:cNvPr>
          <p:cNvGrpSpPr/>
          <p:nvPr/>
        </p:nvGrpSpPr>
        <p:grpSpPr>
          <a:xfrm>
            <a:off x="13226644" y="3187806"/>
            <a:ext cx="1760403" cy="520527"/>
            <a:chOff x="13226644" y="3187806"/>
            <a:chExt cx="1760403" cy="52052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226644" y="3601190"/>
              <a:ext cx="1760403" cy="107143"/>
              <a:chOff x="13226644" y="3601190"/>
              <a:chExt cx="1760403" cy="10714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226644" y="3601190"/>
                <a:ext cx="1760403" cy="10714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21545" y="3187806"/>
              <a:ext cx="818339" cy="46346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4768" y="1658557"/>
            <a:ext cx="594945" cy="7610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96526" y="2797997"/>
            <a:ext cx="1588559" cy="1588559"/>
            <a:chOff x="15296526" y="2797997"/>
            <a:chExt cx="1588559" cy="15885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96526" y="2797997"/>
              <a:ext cx="1588559" cy="158855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26641" y="2393760"/>
            <a:ext cx="1052263" cy="5206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07117" y="1622224"/>
            <a:ext cx="594946" cy="7610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78065" y="7363596"/>
            <a:ext cx="1588559" cy="1588559"/>
            <a:chOff x="6078065" y="7363596"/>
            <a:chExt cx="1588559" cy="15885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8065" y="7363596"/>
              <a:ext cx="1588559" cy="158855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08179" y="6959358"/>
            <a:ext cx="1052263" cy="5206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30756" y="6150026"/>
            <a:ext cx="575898" cy="7610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82707" y="7353182"/>
            <a:ext cx="1646710" cy="1606546"/>
            <a:chOff x="10482707" y="7353182"/>
            <a:chExt cx="1646710" cy="16065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2707" y="7353182"/>
              <a:ext cx="1646710" cy="160654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4829" y="6904398"/>
            <a:ext cx="792930" cy="52066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76190" y="1742144"/>
            <a:ext cx="3997691" cy="52066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119382" y="1715506"/>
            <a:ext cx="3950672" cy="52066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76115" y="6279318"/>
            <a:ext cx="4505345" cy="537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76105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3142213" cy="117656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898" y="2701127"/>
            <a:ext cx="5179119" cy="67626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C8B1D87-C128-49BE-BC08-65385B1AB578}"/>
              </a:ext>
            </a:extLst>
          </p:cNvPr>
          <p:cNvGrpSpPr/>
          <p:nvPr/>
        </p:nvGrpSpPr>
        <p:grpSpPr>
          <a:xfrm>
            <a:off x="5951664" y="3619500"/>
            <a:ext cx="6696765" cy="2989558"/>
            <a:chOff x="5951664" y="4117810"/>
            <a:chExt cx="6696765" cy="2989558"/>
          </a:xfrm>
        </p:grpSpPr>
        <p:grpSp>
          <p:nvGrpSpPr>
            <p:cNvPr id="26" name="그룹 1012">
              <a:extLst>
                <a:ext uri="{FF2B5EF4-FFF2-40B4-BE49-F238E27FC236}">
                  <a16:creationId xmlns:a16="http://schemas.microsoft.com/office/drawing/2014/main" id="{07825BC4-2606-4EC9-9DF5-40CD70526F1E}"/>
                </a:ext>
              </a:extLst>
            </p:cNvPr>
            <p:cNvGrpSpPr/>
            <p:nvPr/>
          </p:nvGrpSpPr>
          <p:grpSpPr>
            <a:xfrm>
              <a:off x="6477000" y="4643876"/>
              <a:ext cx="6171429" cy="2463492"/>
              <a:chOff x="881868" y="2223985"/>
              <a:chExt cx="6171429" cy="2463492"/>
            </a:xfrm>
          </p:grpSpPr>
          <p:pic>
            <p:nvPicPr>
              <p:cNvPr id="27" name="Object 48">
                <a:extLst>
                  <a:ext uri="{FF2B5EF4-FFF2-40B4-BE49-F238E27FC236}">
                    <a16:creationId xmlns:a16="http://schemas.microsoft.com/office/drawing/2014/main" id="{47B64166-B491-4132-9EF2-8C7D30BE4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1868" y="2223985"/>
                <a:ext cx="6171429" cy="2463492"/>
              </a:xfrm>
              <a:prstGeom prst="rect">
                <a:avLst/>
              </a:prstGeom>
            </p:spPr>
          </p:pic>
        </p:grpSp>
        <p:grpSp>
          <p:nvGrpSpPr>
            <p:cNvPr id="29" name="그룹 1002">
              <a:extLst>
                <a:ext uri="{FF2B5EF4-FFF2-40B4-BE49-F238E27FC236}">
                  <a16:creationId xmlns:a16="http://schemas.microsoft.com/office/drawing/2014/main" id="{600564DA-7E92-43AC-B9DF-9B2F9B444344}"/>
                </a:ext>
              </a:extLst>
            </p:cNvPr>
            <p:cNvGrpSpPr/>
            <p:nvPr/>
          </p:nvGrpSpPr>
          <p:grpSpPr>
            <a:xfrm>
              <a:off x="10602228" y="5259168"/>
              <a:ext cx="1588559" cy="1588559"/>
              <a:chOff x="5085332" y="2799915"/>
              <a:chExt cx="1588559" cy="1588559"/>
            </a:xfrm>
          </p:grpSpPr>
          <p:pic>
            <p:nvPicPr>
              <p:cNvPr id="30" name="Object 7">
                <a:extLst>
                  <a:ext uri="{FF2B5EF4-FFF2-40B4-BE49-F238E27FC236}">
                    <a16:creationId xmlns:a16="http://schemas.microsoft.com/office/drawing/2014/main" id="{654CDE5C-3AD6-42BC-9284-49C0FAC56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85332" y="2799915"/>
                <a:ext cx="1588559" cy="1588559"/>
              </a:xfrm>
              <a:prstGeom prst="rect">
                <a:avLst/>
              </a:prstGeom>
            </p:spPr>
          </p:pic>
        </p:grpSp>
        <p:grpSp>
          <p:nvGrpSpPr>
            <p:cNvPr id="32" name="그룹 1003">
              <a:extLst>
                <a:ext uri="{FF2B5EF4-FFF2-40B4-BE49-F238E27FC236}">
                  <a16:creationId xmlns:a16="http://schemas.microsoft.com/office/drawing/2014/main" id="{C4BB8018-2524-4C77-8712-C0BFAD1463B7}"/>
                </a:ext>
              </a:extLst>
            </p:cNvPr>
            <p:cNvGrpSpPr/>
            <p:nvPr/>
          </p:nvGrpSpPr>
          <p:grpSpPr>
            <a:xfrm>
              <a:off x="6826964" y="5310920"/>
              <a:ext cx="1524146" cy="1486971"/>
              <a:chOff x="1310068" y="2851667"/>
              <a:chExt cx="1524146" cy="1486971"/>
            </a:xfrm>
          </p:grpSpPr>
          <p:pic>
            <p:nvPicPr>
              <p:cNvPr id="33" name="Object 10">
                <a:extLst>
                  <a:ext uri="{FF2B5EF4-FFF2-40B4-BE49-F238E27FC236}">
                    <a16:creationId xmlns:a16="http://schemas.microsoft.com/office/drawing/2014/main" id="{14F6D949-43B0-4A84-914F-8180963C6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0068" y="2851667"/>
                <a:ext cx="1524146" cy="1486971"/>
              </a:xfrm>
              <a:prstGeom prst="rect">
                <a:avLst/>
              </a:prstGeom>
            </p:spPr>
          </p:pic>
        </p:grpSp>
        <p:pic>
          <p:nvPicPr>
            <p:cNvPr id="34" name="Object 15">
              <a:extLst>
                <a:ext uri="{FF2B5EF4-FFF2-40B4-BE49-F238E27FC236}">
                  <a16:creationId xmlns:a16="http://schemas.microsoft.com/office/drawing/2014/main" id="{6EBABC6C-0F35-4B0A-9298-11FACA80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8251" y="4805095"/>
              <a:ext cx="792930" cy="520663"/>
            </a:xfrm>
            <a:prstGeom prst="rect">
              <a:avLst/>
            </a:prstGeom>
          </p:spPr>
        </p:pic>
        <p:pic>
          <p:nvPicPr>
            <p:cNvPr id="35" name="Object 17">
              <a:extLst>
                <a:ext uri="{FF2B5EF4-FFF2-40B4-BE49-F238E27FC236}">
                  <a16:creationId xmlns:a16="http://schemas.microsoft.com/office/drawing/2014/main" id="{D0E2852C-F387-43C8-98BE-5B4C5BD0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2342" y="4854930"/>
              <a:ext cx="1052263" cy="520663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6255749-B551-42A4-BFAB-7CB5EEC691FD}"/>
                </a:ext>
              </a:extLst>
            </p:cNvPr>
            <p:cNvGrpSpPr/>
            <p:nvPr/>
          </p:nvGrpSpPr>
          <p:grpSpPr>
            <a:xfrm>
              <a:off x="8478670" y="5510746"/>
              <a:ext cx="1764586" cy="601397"/>
              <a:chOff x="2961774" y="3051493"/>
              <a:chExt cx="1764586" cy="601397"/>
            </a:xfrm>
          </p:grpSpPr>
          <p:grpSp>
            <p:nvGrpSpPr>
              <p:cNvPr id="37" name="그룹 1005">
                <a:extLst>
                  <a:ext uri="{FF2B5EF4-FFF2-40B4-BE49-F238E27FC236}">
                    <a16:creationId xmlns:a16="http://schemas.microsoft.com/office/drawing/2014/main" id="{E61C399E-206F-4928-B12B-CBB6BE82713A}"/>
                  </a:ext>
                </a:extLst>
              </p:cNvPr>
              <p:cNvGrpSpPr/>
              <p:nvPr/>
            </p:nvGrpSpPr>
            <p:grpSpPr>
              <a:xfrm>
                <a:off x="2961774" y="3545747"/>
                <a:ext cx="1760403" cy="107143"/>
                <a:chOff x="2961774" y="3545747"/>
                <a:chExt cx="1760403" cy="107143"/>
              </a:xfrm>
            </p:grpSpPr>
            <p:pic>
              <p:nvPicPr>
                <p:cNvPr id="39" name="Object 19">
                  <a:extLst>
                    <a:ext uri="{FF2B5EF4-FFF2-40B4-BE49-F238E27FC236}">
                      <a16:creationId xmlns:a16="http://schemas.microsoft.com/office/drawing/2014/main" id="{AF58CC8F-D655-4D24-9A67-CBEE968BA9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961774" y="3545747"/>
                  <a:ext cx="1760403" cy="107143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21">
                <a:extLst>
                  <a:ext uri="{FF2B5EF4-FFF2-40B4-BE49-F238E27FC236}">
                    <a16:creationId xmlns:a16="http://schemas.microsoft.com/office/drawing/2014/main" id="{159206EC-4ACE-49C1-8EAC-757796787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89573" y="3051493"/>
                <a:ext cx="1736787" cy="520663"/>
              </a:xfrm>
              <a:prstGeom prst="rect">
                <a:avLst/>
              </a:prstGeom>
            </p:spPr>
          </p:pic>
        </p:grpSp>
        <p:pic>
          <p:nvPicPr>
            <p:cNvPr id="40" name="Object 30">
              <a:extLst>
                <a:ext uri="{FF2B5EF4-FFF2-40B4-BE49-F238E27FC236}">
                  <a16:creationId xmlns:a16="http://schemas.microsoft.com/office/drawing/2014/main" id="{13657CBB-8334-4256-B70B-954BA012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1664" y="4117810"/>
              <a:ext cx="594945" cy="761003"/>
            </a:xfrm>
            <a:prstGeom prst="rect">
              <a:avLst/>
            </a:prstGeom>
          </p:spPr>
        </p:pic>
        <p:pic>
          <p:nvPicPr>
            <p:cNvPr id="41" name="Object 46">
              <a:extLst>
                <a:ext uri="{FF2B5EF4-FFF2-40B4-BE49-F238E27FC236}">
                  <a16:creationId xmlns:a16="http://schemas.microsoft.com/office/drawing/2014/main" id="{F28B6EEA-5603-4888-8C4A-7C70D31F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3086" y="4201397"/>
              <a:ext cx="3997691" cy="5206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7006223" y="2194071"/>
            <a:ext cx="32300445" cy="5898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71134" y="2808555"/>
            <a:ext cx="3167469" cy="1907837"/>
            <a:chOff x="14071134" y="2808555"/>
            <a:chExt cx="3167469" cy="19078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80952" y="3643984"/>
              <a:ext cx="2157651" cy="1072407"/>
              <a:chOff x="15080952" y="3643984"/>
              <a:chExt cx="2157651" cy="107240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080952" y="3643984"/>
                <a:ext cx="2157651" cy="10724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961480" y="3208944"/>
              <a:ext cx="1330714" cy="107143"/>
              <a:chOff x="13961480" y="3208944"/>
              <a:chExt cx="1330714" cy="10714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8520000">
                <a:off x="13961480" y="3208944"/>
                <a:ext cx="1330714" cy="107143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81909" y="2448980"/>
            <a:ext cx="975274" cy="485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4426" y="-488145"/>
            <a:ext cx="2976105" cy="3179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702" y="212457"/>
            <a:ext cx="3142213" cy="117656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4B32A68-2AD7-434C-8D36-28B6BFD1F14F}"/>
              </a:ext>
            </a:extLst>
          </p:cNvPr>
          <p:cNvGrpSpPr/>
          <p:nvPr/>
        </p:nvGrpSpPr>
        <p:grpSpPr>
          <a:xfrm>
            <a:off x="5754873" y="3575755"/>
            <a:ext cx="7449876" cy="3065253"/>
            <a:chOff x="5754873" y="3575755"/>
            <a:chExt cx="7449876" cy="306525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6553200" y="4197087"/>
              <a:ext cx="6651549" cy="2443921"/>
              <a:chOff x="7033320" y="4197087"/>
              <a:chExt cx="6171429" cy="244392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33320" y="4197087"/>
                <a:ext cx="6171429" cy="2443921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6742851" y="4735459"/>
              <a:ext cx="1646710" cy="1606546"/>
              <a:chOff x="6742851" y="4735459"/>
              <a:chExt cx="1646710" cy="16065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2851" y="4735459"/>
                <a:ext cx="1646710" cy="1606546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974" y="4286675"/>
              <a:ext cx="792930" cy="52066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236305" y="5554722"/>
              <a:ext cx="1760403" cy="107143"/>
              <a:chOff x="9236305" y="5554722"/>
              <a:chExt cx="1760403" cy="107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36305" y="5554722"/>
                <a:ext cx="1760403" cy="10714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1206" y="5141337"/>
              <a:ext cx="818339" cy="4634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306187" y="4751529"/>
              <a:ext cx="1588559" cy="1588559"/>
              <a:chOff x="11306187" y="4751529"/>
              <a:chExt cx="1588559" cy="158855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06187" y="4751529"/>
                <a:ext cx="1588559" cy="158855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6301" y="4347291"/>
              <a:ext cx="1052263" cy="52066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4873" y="3575755"/>
              <a:ext cx="594946" cy="76100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29042" y="3669037"/>
              <a:ext cx="3950672" cy="52066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D23C48-5A28-440C-B0B6-79544707B100}"/>
              </a:ext>
            </a:extLst>
          </p:cNvPr>
          <p:cNvGrpSpPr/>
          <p:nvPr/>
        </p:nvGrpSpPr>
        <p:grpSpPr>
          <a:xfrm>
            <a:off x="-5472897" y="2247900"/>
            <a:ext cx="29552097" cy="5898857"/>
            <a:chOff x="-5044843" y="7853235"/>
            <a:chExt cx="29552097" cy="5898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044843" y="7853235"/>
              <a:ext cx="29552097" cy="5898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41936" y="8508043"/>
              <a:ext cx="5118204" cy="67626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B4A886-7290-48CC-812D-D0B609412903}"/>
              </a:ext>
            </a:extLst>
          </p:cNvPr>
          <p:cNvGrpSpPr/>
          <p:nvPr/>
        </p:nvGrpSpPr>
        <p:grpSpPr>
          <a:xfrm>
            <a:off x="10972800" y="3317666"/>
            <a:ext cx="5680235" cy="1444834"/>
            <a:chOff x="10972800" y="3317666"/>
            <a:chExt cx="5680235" cy="14448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972800" y="3690093"/>
              <a:ext cx="5680235" cy="1072407"/>
              <a:chOff x="10757667" y="3663051"/>
              <a:chExt cx="5680235" cy="107240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757667" y="3663051"/>
                <a:ext cx="5680235" cy="10724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425201" y="3317666"/>
              <a:ext cx="911338" cy="107143"/>
              <a:chOff x="14425201" y="3317666"/>
              <a:chExt cx="911338" cy="10714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2460000">
                <a:off x="14425201" y="3317666"/>
                <a:ext cx="911338" cy="107143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72571" y="2533030"/>
            <a:ext cx="2047093" cy="48508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DC8A888-230E-4AA5-9E2D-9A97E85B641D}"/>
              </a:ext>
            </a:extLst>
          </p:cNvPr>
          <p:cNvGrpSpPr/>
          <p:nvPr/>
        </p:nvGrpSpPr>
        <p:grpSpPr>
          <a:xfrm>
            <a:off x="5257800" y="2544848"/>
            <a:ext cx="5705632" cy="2217652"/>
            <a:chOff x="5257800" y="2544848"/>
            <a:chExt cx="5705632" cy="22176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257800" y="3690093"/>
              <a:ext cx="5705632" cy="1072407"/>
              <a:chOff x="5026638" y="3660883"/>
              <a:chExt cx="5705632" cy="107240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26638" y="3660883"/>
                <a:ext cx="5705632" cy="10724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00965" y="3337377"/>
              <a:ext cx="911338" cy="107143"/>
              <a:chOff x="8400965" y="3337377"/>
              <a:chExt cx="911338" cy="10714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2460000">
                <a:off x="8400965" y="3337377"/>
                <a:ext cx="911338" cy="10714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56048" y="2544848"/>
              <a:ext cx="1609798" cy="4850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사용자 지정</ep:PresentationFormat>
  <ep:Paragraphs>2</ep:Paragraphs>
  <ep:Slides>28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2023-03-06T16:48:48.000</dcterms:created>
  <dc:creator>officegen</dc:creator>
  <cp:lastModifiedBy>ljj14</cp:lastModifiedBy>
  <dcterms:modified xsi:type="dcterms:W3CDTF">2023-03-07T00:53:56.299</dcterms:modified>
  <cp:revision>10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